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2448-F410-4BD4-A0DD-3A0618F68E1B}" type="datetimeFigureOut">
              <a:rPr lang="en-US" smtClean="0"/>
              <a:t>02/26/2020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1CD4-F22B-410A-9A29-4A0E43D27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883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2448-F410-4BD4-A0DD-3A0618F68E1B}" type="datetimeFigureOut">
              <a:rPr lang="en-US" smtClean="0"/>
              <a:t>02/26/2020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1CD4-F22B-410A-9A29-4A0E43D27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604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2448-F410-4BD4-A0DD-3A0618F68E1B}" type="datetimeFigureOut">
              <a:rPr lang="en-US" smtClean="0"/>
              <a:t>02/26/2020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1CD4-F22B-410A-9A29-4A0E43D27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0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2448-F410-4BD4-A0DD-3A0618F68E1B}" type="datetimeFigureOut">
              <a:rPr lang="en-US" smtClean="0"/>
              <a:t>02/26/2020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1CD4-F22B-410A-9A29-4A0E43D27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65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2448-F410-4BD4-A0DD-3A0618F68E1B}" type="datetimeFigureOut">
              <a:rPr lang="en-US" smtClean="0"/>
              <a:t>02/26/2020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1CD4-F22B-410A-9A29-4A0E43D27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50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2448-F410-4BD4-A0DD-3A0618F68E1B}" type="datetimeFigureOut">
              <a:rPr lang="en-US" smtClean="0"/>
              <a:t>02/26/2020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1CD4-F22B-410A-9A29-4A0E43D27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87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2448-F410-4BD4-A0DD-3A0618F68E1B}" type="datetimeFigureOut">
              <a:rPr lang="en-US" smtClean="0"/>
              <a:t>02/26/2020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1CD4-F22B-410A-9A29-4A0E43D27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2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2448-F410-4BD4-A0DD-3A0618F68E1B}" type="datetimeFigureOut">
              <a:rPr lang="en-US" smtClean="0"/>
              <a:t>02/26/2020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1CD4-F22B-410A-9A29-4A0E43D27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205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2448-F410-4BD4-A0DD-3A0618F68E1B}" type="datetimeFigureOut">
              <a:rPr lang="en-US" smtClean="0"/>
              <a:t>02/26/2020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1CD4-F22B-410A-9A29-4A0E43D27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9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2448-F410-4BD4-A0DD-3A0618F68E1B}" type="datetimeFigureOut">
              <a:rPr lang="en-US" smtClean="0"/>
              <a:t>02/26/2020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1CD4-F22B-410A-9A29-4A0E43D27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64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2448-F410-4BD4-A0DD-3A0618F68E1B}" type="datetimeFigureOut">
              <a:rPr lang="en-US" smtClean="0"/>
              <a:t>02/26/2020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1CD4-F22B-410A-9A29-4A0E43D27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8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E2448-F410-4BD4-A0DD-3A0618F68E1B}" type="datetimeFigureOut">
              <a:rPr lang="en-US" smtClean="0"/>
              <a:t>02/26/2020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71CD4-F22B-410A-9A29-4A0E43D27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85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225"/>
            <a:ext cx="10515600" cy="68643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ELECTROMAGNETIC SPECTRUM PROJECT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" y="708660"/>
            <a:ext cx="11921490" cy="6149340"/>
          </a:xfrm>
        </p:spPr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b="1" dirty="0" smtClean="0">
                <a:solidFill>
                  <a:srgbClr val="00B050"/>
                </a:solidFill>
              </a:rPr>
              <a:t>Read Chapter 11 Section 2 in your textbook (</a:t>
            </a:r>
            <a:r>
              <a:rPr lang="en-US" b="1" i="1" dirty="0" smtClean="0">
                <a:solidFill>
                  <a:srgbClr val="00B050"/>
                </a:solidFill>
              </a:rPr>
              <a:t>p.345-351</a:t>
            </a:r>
            <a:r>
              <a:rPr lang="en-US" b="1" dirty="0" smtClean="0">
                <a:solidFill>
                  <a:srgbClr val="00B050"/>
                </a:solidFill>
              </a:rPr>
              <a:t>).  Take notes to:</a:t>
            </a:r>
          </a:p>
          <a:p>
            <a:pPr marL="800100" indent="-342900">
              <a:buFont typeface="+mj-lt"/>
              <a:buAutoNum type="arabicPeriod"/>
            </a:pPr>
            <a:r>
              <a:rPr lang="en-US" sz="2400" dirty="0" smtClean="0">
                <a:solidFill>
                  <a:srgbClr val="00B050"/>
                </a:solidFill>
              </a:rPr>
              <a:t>Identify 7 types of electromagnetic waves</a:t>
            </a:r>
          </a:p>
          <a:p>
            <a:pPr marL="800100" indent="-342900">
              <a:buFont typeface="+mj-lt"/>
              <a:buAutoNum type="arabicPeriod"/>
            </a:pPr>
            <a:r>
              <a:rPr lang="en-US" sz="2400" dirty="0" smtClean="0">
                <a:solidFill>
                  <a:srgbClr val="00B050"/>
                </a:solidFill>
              </a:rPr>
              <a:t>Compare their characteristics (</a:t>
            </a:r>
            <a:r>
              <a:rPr lang="en-US" sz="2400" dirty="0" err="1" smtClean="0">
                <a:solidFill>
                  <a:srgbClr val="00B050"/>
                </a:solidFill>
              </a:rPr>
              <a:t>ie</a:t>
            </a:r>
            <a:r>
              <a:rPr lang="en-US" sz="2400" dirty="0" smtClean="0">
                <a:solidFill>
                  <a:srgbClr val="00B050"/>
                </a:solidFill>
              </a:rPr>
              <a:t>: wavelength, frequency, energy)</a:t>
            </a:r>
          </a:p>
          <a:p>
            <a:pPr marL="800100" indent="-342900">
              <a:buFont typeface="+mj-lt"/>
              <a:buAutoNum type="arabicPeriod"/>
            </a:pPr>
            <a:r>
              <a:rPr lang="en-US" sz="2400" dirty="0" smtClean="0">
                <a:solidFill>
                  <a:srgbClr val="00B050"/>
                </a:solidFill>
              </a:rPr>
              <a:t>Identify related phenomena and applications for each type of wave</a:t>
            </a:r>
          </a:p>
          <a:p>
            <a:pPr marL="457200" indent="-457200">
              <a:buFont typeface="+mj-lt"/>
              <a:buAutoNum type="alphaUcPeriod" startAt="2"/>
            </a:pPr>
            <a:r>
              <a:rPr lang="en-US" b="1" dirty="0" smtClean="0">
                <a:solidFill>
                  <a:srgbClr val="0000FF"/>
                </a:solidFill>
              </a:rPr>
              <a:t>Create a project to represent the electromagnetic spectrum.</a:t>
            </a:r>
          </a:p>
          <a:p>
            <a:pPr marL="800100" indent="-342900">
              <a:buFont typeface="+mj-lt"/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You may choose from the following types of projects:</a:t>
            </a:r>
          </a:p>
          <a:p>
            <a:pPr marL="800100" indent="-342900">
              <a:buFont typeface="+mj-lt"/>
              <a:buAutoNum type="arabicPeriod"/>
            </a:pPr>
            <a:endParaRPr lang="en-US" sz="2400" dirty="0"/>
          </a:p>
          <a:p>
            <a:pPr marL="800100" indent="-342900">
              <a:buFont typeface="+mj-lt"/>
              <a:buAutoNum type="arabicPeriod"/>
            </a:pPr>
            <a:endParaRPr lang="en-US" sz="2400" dirty="0" smtClean="0"/>
          </a:p>
          <a:p>
            <a:pPr marL="800100" indent="-34290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Your project must include:</a:t>
            </a:r>
          </a:p>
          <a:p>
            <a:pPr marL="1257300" lvl="1" indent="-342900">
              <a:buFont typeface="Wingdings" panose="05000000000000000000" pitchFamily="2" charset="2"/>
              <a:buChar char="ü"/>
            </a:pPr>
            <a:r>
              <a:rPr lang="en-US" i="1" u="sng" dirty="0" smtClean="0">
                <a:solidFill>
                  <a:srgbClr val="FF0000"/>
                </a:solidFill>
              </a:rPr>
              <a:t>ALL 7</a:t>
            </a:r>
            <a:r>
              <a:rPr lang="en-US" dirty="0" smtClean="0">
                <a:solidFill>
                  <a:srgbClr val="FF0000"/>
                </a:solidFill>
              </a:rPr>
              <a:t> types of electromagnetic waves</a:t>
            </a:r>
          </a:p>
          <a:p>
            <a:pPr marL="1257300" lvl="1" indent="-342900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</a:rPr>
              <a:t>A discussion/depiction of the </a:t>
            </a:r>
            <a:r>
              <a:rPr lang="en-US" i="1" u="sng" dirty="0" smtClean="0">
                <a:solidFill>
                  <a:srgbClr val="FF0000"/>
                </a:solidFill>
              </a:rPr>
              <a:t>relative</a:t>
            </a:r>
            <a:r>
              <a:rPr lang="en-US" dirty="0" smtClean="0">
                <a:solidFill>
                  <a:srgbClr val="FF0000"/>
                </a:solidFill>
              </a:rPr>
              <a:t> wavelengths, frequencies, and energy of each</a:t>
            </a:r>
          </a:p>
          <a:p>
            <a:pPr marL="1257300" lvl="1" indent="-342900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</a:rPr>
              <a:t>A representation of an </a:t>
            </a:r>
            <a:r>
              <a:rPr lang="en-US" i="1" u="sng" dirty="0" smtClean="0">
                <a:solidFill>
                  <a:srgbClr val="FF0000"/>
                </a:solidFill>
              </a:rPr>
              <a:t>example or application</a:t>
            </a:r>
            <a:r>
              <a:rPr lang="en-US" dirty="0" smtClean="0">
                <a:solidFill>
                  <a:srgbClr val="FF0000"/>
                </a:solidFill>
              </a:rPr>
              <a:t> of each type of wave</a:t>
            </a:r>
          </a:p>
          <a:p>
            <a:pPr marL="457200" indent="0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Projects are due </a:t>
            </a:r>
            <a:r>
              <a:rPr lang="en-US" sz="4000" b="1" smtClean="0">
                <a:solidFill>
                  <a:srgbClr val="FF0000"/>
                </a:solidFill>
              </a:rPr>
              <a:t>MONDAY 3/9.</a:t>
            </a:r>
            <a:endParaRPr lang="en-US" sz="4000" b="1" dirty="0">
              <a:solidFill>
                <a:srgbClr val="FF0000"/>
              </a:solidFill>
            </a:endParaRPr>
          </a:p>
          <a:p>
            <a:pPr marL="914400" lvl="1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3543300"/>
            <a:ext cx="3040380" cy="821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3429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00FF"/>
                </a:solidFill>
              </a:rPr>
              <a:t>Diagram</a:t>
            </a:r>
          </a:p>
          <a:p>
            <a:pPr lvl="1" indent="-3429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00FF"/>
                </a:solidFill>
              </a:rPr>
              <a:t>Educational Poster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74770" y="3543300"/>
            <a:ext cx="3048000" cy="821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3429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00FF"/>
                </a:solidFill>
              </a:rPr>
              <a:t>Picture/Scene</a:t>
            </a:r>
          </a:p>
          <a:p>
            <a:pPr lvl="1" indent="-3429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00FF"/>
                </a:solidFill>
              </a:rPr>
              <a:t>Poem/Song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22770" y="3543300"/>
            <a:ext cx="4027170" cy="821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3429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00FF"/>
                </a:solidFill>
              </a:rPr>
              <a:t>Short Story/Play</a:t>
            </a:r>
          </a:p>
          <a:p>
            <a:pPr lvl="1" indent="-3429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00FF"/>
                </a:solidFill>
              </a:rPr>
              <a:t>Other (must get approval) 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8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187E3DC9D45A48AC47041FBC8FB565" ma:contentTypeVersion="14" ma:contentTypeDescription="Create a new document." ma:contentTypeScope="" ma:versionID="ff49675086c6b1a665dc491f926f7e3e">
  <xsd:schema xmlns:xsd="http://www.w3.org/2001/XMLSchema" xmlns:xs="http://www.w3.org/2001/XMLSchema" xmlns:p="http://schemas.microsoft.com/office/2006/metadata/properties" xmlns:ns1="http://schemas.microsoft.com/sharepoint/v3" xmlns:ns3="9ec23c79-5d1e-4dfd-a6c6-ac7479cbf541" xmlns:ns4="44862a40-a5aa-4278-8f81-9d377e0c4edc" targetNamespace="http://schemas.microsoft.com/office/2006/metadata/properties" ma:root="true" ma:fieldsID="026d556338b7c9e71ba1077c9a7d8fb3" ns1:_="" ns3:_="" ns4:_="">
    <xsd:import namespace="http://schemas.microsoft.com/sharepoint/v3"/>
    <xsd:import namespace="9ec23c79-5d1e-4dfd-a6c6-ac7479cbf541"/>
    <xsd:import namespace="44862a40-a5aa-4278-8f81-9d377e0c4ed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1:_ip_UnifiedCompliancePolicyProperties" minOccurs="0"/>
                <xsd:element ref="ns1:_ip_UnifiedCompliancePolicyUIAction" minOccurs="0"/>
                <xsd:element ref="ns4:MediaServiceDateTake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c23c79-5d1e-4dfd-a6c6-ac7479cbf54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862a40-a5aa-4278-8f81-9d377e0c4e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067831-D6B5-40B7-86A6-5CAA1C1AF154}">
  <ds:schemaRefs>
    <ds:schemaRef ds:uri="44862a40-a5aa-4278-8f81-9d377e0c4edc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9ec23c79-5d1e-4dfd-a6c6-ac7479cbf54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FDEC33F-9497-49EF-9F05-EB130E833E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434795-F886-41F1-B0CD-65096A61E1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ec23c79-5d1e-4dfd-a6c6-ac7479cbf541"/>
    <ds:schemaRef ds:uri="44862a40-a5aa-4278-8f81-9d377e0c4e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120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ELECTROMAGNETIC SPECTRUM PROJECT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Hanna, Robert</dc:creator>
  <cp:lastModifiedBy>Hanna, Robert</cp:lastModifiedBy>
  <cp:revision>5</cp:revision>
  <cp:lastPrinted>2020-02-26T18:02:54Z</cp:lastPrinted>
  <dcterms:created xsi:type="dcterms:W3CDTF">2019-03-27T11:26:53Z</dcterms:created>
  <dcterms:modified xsi:type="dcterms:W3CDTF">2020-02-26T18:03:26Z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0x01010093187E3DC9D45A48AC47041FBC8FB565</vt:lpwstr>
  </property>
</Properties>
</file>